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8" r:id="rId2"/>
    <p:sldId id="259" r:id="rId3"/>
    <p:sldId id="262" r:id="rId4"/>
    <p:sldId id="260" r:id="rId5"/>
    <p:sldId id="261" r:id="rId6"/>
    <p:sldId id="263" r:id="rId7"/>
    <p:sldId id="265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5EF"/>
    <a:srgbClr val="F6E2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082670-2DEB-478E-8A69-B9564D4C68F6}" type="datetimeFigureOut">
              <a:rPr lang="ru-RU" smtClean="0"/>
              <a:t>19.05.2023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C168FB-6D45-460C-95FF-C14A961464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2112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C168FB-6D45-460C-95FF-C14A9614641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102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2E09D-78F0-4590-A3A7-9F3EE56D1DF9}" type="datetimeFigureOut">
              <a:rPr lang="ru-RU" smtClean="0"/>
              <a:t>19.05.2023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12F25-0FE4-49A6-81A7-47D5B5CB3A1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9307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2E09D-78F0-4590-A3A7-9F3EE56D1DF9}" type="datetimeFigureOut">
              <a:rPr lang="ru-RU" smtClean="0"/>
              <a:t>19.05.2023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12F25-0FE4-49A6-81A7-47D5B5CB3A1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38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2E09D-78F0-4590-A3A7-9F3EE56D1DF9}" type="datetimeFigureOut">
              <a:rPr lang="ru-RU" smtClean="0"/>
              <a:t>19.05.2023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12F25-0FE4-49A6-81A7-47D5B5CB3A1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2033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2E09D-78F0-4590-A3A7-9F3EE56D1DF9}" type="datetimeFigureOut">
              <a:rPr lang="ru-RU" smtClean="0"/>
              <a:t>19.05.2023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12F25-0FE4-49A6-81A7-47D5B5CB3A1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5420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2E09D-78F0-4590-A3A7-9F3EE56D1DF9}" type="datetimeFigureOut">
              <a:rPr lang="ru-RU" smtClean="0"/>
              <a:t>19.05.2023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12F25-0FE4-49A6-81A7-47D5B5CB3A1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4866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2E09D-78F0-4590-A3A7-9F3EE56D1DF9}" type="datetimeFigureOut">
              <a:rPr lang="ru-RU" smtClean="0"/>
              <a:t>19.05.2023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12F25-0FE4-49A6-81A7-47D5B5CB3A1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0212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2E09D-78F0-4590-A3A7-9F3EE56D1DF9}" type="datetimeFigureOut">
              <a:rPr lang="ru-RU" smtClean="0"/>
              <a:t>19.05.2023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12F25-0FE4-49A6-81A7-47D5B5CB3A1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3572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2E09D-78F0-4590-A3A7-9F3EE56D1DF9}" type="datetimeFigureOut">
              <a:rPr lang="ru-RU" smtClean="0"/>
              <a:t>19.05.2023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12F25-0FE4-49A6-81A7-47D5B5CB3A1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7241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2E09D-78F0-4590-A3A7-9F3EE56D1DF9}" type="datetimeFigureOut">
              <a:rPr lang="ru-RU" smtClean="0"/>
              <a:t>19.05.2023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12F25-0FE4-49A6-81A7-47D5B5CB3A1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8722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2E09D-78F0-4590-A3A7-9F3EE56D1DF9}" type="datetimeFigureOut">
              <a:rPr lang="ru-RU" smtClean="0"/>
              <a:t>19.05.2023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12F25-0FE4-49A6-81A7-47D5B5CB3A1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3269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2E09D-78F0-4590-A3A7-9F3EE56D1DF9}" type="datetimeFigureOut">
              <a:rPr lang="ru-RU" smtClean="0"/>
              <a:t>19.05.2023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12F25-0FE4-49A6-81A7-47D5B5CB3A1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3085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">
              <a:srgbClr val="FBEAC7"/>
            </a:gs>
            <a:gs pos="20000">
              <a:srgbClr val="FEE7F2"/>
            </a:gs>
            <a:gs pos="36000">
              <a:srgbClr val="F6E2E2"/>
            </a:gs>
            <a:gs pos="61000">
              <a:schemeClr val="accent6">
                <a:lumMod val="90000"/>
              </a:schemeClr>
            </a:gs>
            <a:gs pos="82001">
              <a:schemeClr val="accent6">
                <a:lumMod val="90000"/>
              </a:schemeClr>
            </a:gs>
            <a:gs pos="100000">
              <a:srgbClr val="FEE7F2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52E09D-78F0-4590-A3A7-9F3EE56D1DF9}" type="datetimeFigureOut">
              <a:rPr lang="ru-RU" smtClean="0"/>
              <a:t>19.05.2023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712F25-0FE4-49A6-81A7-47D5B5CB3A1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0193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548680"/>
            <a:ext cx="8132440" cy="1470025"/>
          </a:xfrm>
        </p:spPr>
        <p:txBody>
          <a:bodyPr>
            <a:normAutofit/>
          </a:bodyPr>
          <a:lstStyle/>
          <a:p>
            <a:r>
              <a:rPr lang="uk-UA" sz="3200" b="1" i="1" dirty="0" smtClean="0">
                <a:solidFill>
                  <a:srgbClr val="C00000"/>
                </a:solidFill>
              </a:rPr>
              <a:t>Звіт роботи спільноти </a:t>
            </a:r>
            <a:r>
              <a:rPr lang="en-US" sz="3200" b="1" i="1" dirty="0" smtClean="0">
                <a:solidFill>
                  <a:srgbClr val="C00000"/>
                </a:solidFill>
              </a:rPr>
              <a:t>“</a:t>
            </a:r>
            <a:r>
              <a:rPr lang="uk-UA" sz="3200" b="1" i="1" dirty="0" smtClean="0">
                <a:solidFill>
                  <a:srgbClr val="C00000"/>
                </a:solidFill>
              </a:rPr>
              <a:t>Основи здоров</a:t>
            </a:r>
            <a:r>
              <a:rPr lang="en-US" sz="3200" b="1" i="1" dirty="0" smtClean="0">
                <a:solidFill>
                  <a:srgbClr val="C00000"/>
                </a:solidFill>
              </a:rPr>
              <a:t>’</a:t>
            </a:r>
            <a:r>
              <a:rPr lang="uk-UA" sz="3200" b="1" i="1" dirty="0" smtClean="0">
                <a:solidFill>
                  <a:srgbClr val="C00000"/>
                </a:solidFill>
              </a:rPr>
              <a:t>я</a:t>
            </a:r>
            <a:r>
              <a:rPr lang="en-US" sz="3200" b="1" i="1" dirty="0" smtClean="0">
                <a:solidFill>
                  <a:srgbClr val="C00000"/>
                </a:solidFill>
              </a:rPr>
              <a:t>”</a:t>
            </a:r>
            <a:r>
              <a:rPr lang="uk-UA" sz="3200" b="1" i="1" dirty="0" smtClean="0">
                <a:solidFill>
                  <a:srgbClr val="C00000"/>
                </a:solidFill>
              </a:rPr>
              <a:t> </a:t>
            </a:r>
            <a:endParaRPr lang="ru-RU" sz="3200" b="1" i="1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916832"/>
            <a:ext cx="9036496" cy="1752600"/>
          </a:xfrm>
        </p:spPr>
        <p:txBody>
          <a:bodyPr/>
          <a:lstStyle/>
          <a:p>
            <a:r>
              <a:rPr lang="uk-UA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Керівник спільноти - Аушева Тетяна (2023)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Принципи збереження здоров'я та довголіття*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9712" y="2996952"/>
            <a:ext cx="4464496" cy="33483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0470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Танюшка\Desktop\СПІЛКА ОТЧЕТ\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33" r="13441" b="15709"/>
          <a:stretch/>
        </p:blipFill>
        <p:spPr bwMode="auto">
          <a:xfrm>
            <a:off x="-2" y="3933056"/>
            <a:ext cx="4703617" cy="2106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612576" y="260648"/>
            <a:ext cx="10801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Засідання  № 1 «Освіта в надзвичайних ситуаціях. </a:t>
            </a:r>
          </a:p>
          <a:p>
            <a:pPr algn="ctr"/>
            <a:r>
              <a:rPr lang="uk-UA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Навчання та зцілення </a:t>
            </a:r>
          </a:p>
          <a:p>
            <a:pPr algn="ctr"/>
            <a:r>
              <a:rPr lang="uk-UA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під час кризи»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Танюшка\Desktop\СПІЛКА ОТЧЕТ\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50" t="14874" r="13185" b="14471"/>
          <a:stretch/>
        </p:blipFill>
        <p:spPr bwMode="auto">
          <a:xfrm>
            <a:off x="4211960" y="4521544"/>
            <a:ext cx="4873203" cy="2219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Танюшка\Desktop\СПІЛКА ОТЧЕТ\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07" r="12962" b="14897"/>
          <a:stretch/>
        </p:blipFill>
        <p:spPr bwMode="auto">
          <a:xfrm>
            <a:off x="2555776" y="1620321"/>
            <a:ext cx="4818675" cy="218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0206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Танюшка\Desktop\СПІЛКА ОТЧЕТ\3а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39" r="18392"/>
          <a:stretch/>
        </p:blipFill>
        <p:spPr bwMode="auto">
          <a:xfrm>
            <a:off x="5148064" y="3969206"/>
            <a:ext cx="3447082" cy="26513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1016" y="59510"/>
            <a:ext cx="9145016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Засідання </a:t>
            </a:r>
            <a:r>
              <a:rPr lang="uk-UA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№ 2. </a:t>
            </a:r>
          </a:p>
          <a:p>
            <a:pPr algn="ctr"/>
            <a:r>
              <a:rPr lang="uk-UA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Здійснення особистісно-орієнтованого підходу по формуванню ЗСЖ у процесі викладання основ здоров</a:t>
            </a:r>
            <a:r>
              <a:rPr lang="en-US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я</a:t>
            </a:r>
            <a:r>
              <a:rPr lang="uk-UA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Танюшка\Desktop\СПІЛКА ОТЧЕТ\1а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53" r="17897"/>
          <a:stretch/>
        </p:blipFill>
        <p:spPr bwMode="auto">
          <a:xfrm>
            <a:off x="2775943" y="1277161"/>
            <a:ext cx="3591098" cy="25202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Танюшка\Desktop\СПІЛКА ОТЧЕТ\2а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40" t="-2294" r="18900" b="961"/>
          <a:stretch/>
        </p:blipFill>
        <p:spPr bwMode="auto">
          <a:xfrm>
            <a:off x="467544" y="3940954"/>
            <a:ext cx="3456384" cy="27078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2337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Танюшка\Desktop\СПІЛКА ОТЧЕТ\1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28" r="18881"/>
          <a:stretch/>
        </p:blipFill>
        <p:spPr bwMode="auto">
          <a:xfrm>
            <a:off x="4257395" y="3172428"/>
            <a:ext cx="4563077" cy="35319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Танюшка\Desktop\СПІЛКА ОТЧЕТ\1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54" r="18957"/>
          <a:stretch/>
        </p:blipFill>
        <p:spPr bwMode="auto">
          <a:xfrm>
            <a:off x="270059" y="260647"/>
            <a:ext cx="3987336" cy="30760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Танюшка\Desktop\СПІЛКА ОТЧЕТ\1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59" t="-7440" r="17530" b="-1"/>
          <a:stretch/>
        </p:blipFill>
        <p:spPr bwMode="auto">
          <a:xfrm>
            <a:off x="66330" y="3357930"/>
            <a:ext cx="3986157" cy="32431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Танюшка\Desktop\СПІЛКА ОТЧЕТ\12223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56" r="18515"/>
          <a:stretch/>
        </p:blipFill>
        <p:spPr bwMode="auto">
          <a:xfrm>
            <a:off x="4644007" y="260647"/>
            <a:ext cx="3655931" cy="27859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5907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8192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Засідання № 3 </a:t>
            </a:r>
          </a:p>
          <a:p>
            <a:pPr algn="ctr"/>
            <a:r>
              <a:rPr lang="uk-UA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«Елементи </a:t>
            </a:r>
            <a:r>
              <a:rPr lang="uk-UA" sz="24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тренінгової</a:t>
            </a:r>
            <a:r>
              <a:rPr lang="uk-UA" sz="2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системи при викладанні </a:t>
            </a:r>
            <a:r>
              <a:rPr lang="uk-UA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предмета</a:t>
            </a: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«Основи </a:t>
            </a:r>
            <a:r>
              <a:rPr lang="uk-UA" sz="2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здоров’я» </a:t>
            </a:r>
            <a:endParaRPr lang="ru-RU" sz="2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Танюшка\Desktop\СПІЛКА ОТЧЕТ\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416" y="1340768"/>
            <a:ext cx="7751168" cy="271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Танюшка\Desktop\СПІЛКА ОТЧЕТ\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286" y="3793952"/>
            <a:ext cx="8327428" cy="2878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9456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Танюшка\Desktop\СПІЛКА ОТЧЕТ\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939" y="166774"/>
            <a:ext cx="8352928" cy="3189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Танюшка\Desktop\СПІЛКА ОТЧЕТ\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481" y="3391153"/>
            <a:ext cx="7861843" cy="3174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6506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Танюшка\Desktop\СПІЛКА ОТЧЕТ\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47768"/>
            <a:ext cx="8761256" cy="3671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113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Танюшка\Desktop\СПІЛКА ОТЧЕТ\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04664"/>
            <a:ext cx="8040893" cy="6030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0163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65</Words>
  <Application>Microsoft Office PowerPoint</Application>
  <PresentationFormat>Экран (4:3)</PresentationFormat>
  <Paragraphs>10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Звіт роботи спільноти “Основи здоров’я”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Звіт роботи спільноти “Основи здоров’”</dc:title>
  <dc:creator>Танюшка</dc:creator>
  <cp:lastModifiedBy>Танюшка</cp:lastModifiedBy>
  <cp:revision>6</cp:revision>
  <dcterms:created xsi:type="dcterms:W3CDTF">2023-05-19T16:46:39Z</dcterms:created>
  <dcterms:modified xsi:type="dcterms:W3CDTF">2023-05-19T17:49:14Z</dcterms:modified>
</cp:coreProperties>
</file>